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8" r:id="rId7"/>
    <p:sldId id="256" r:id="rId8"/>
    <p:sldId id="257" r:id="rId9"/>
    <p:sldId id="259" r:id="rId10"/>
    <p:sldId id="262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DE369-1F20-49BE-94AC-54B5B40CD156}" v="1" dt="2021-12-28T06:55:19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손정민 주임" userId="b71c4caf-c92e-454f-a1cd-7942ba631b08" providerId="ADAL" clId="{37874F11-B61C-4464-8A68-2C967322B647}"/>
    <pc:docChg chg="modSld">
      <pc:chgData name="손정민 주임" userId="b71c4caf-c92e-454f-a1cd-7942ba631b08" providerId="ADAL" clId="{37874F11-B61C-4464-8A68-2C967322B647}" dt="2021-09-27T09:36:24.764" v="5"/>
      <pc:docMkLst>
        <pc:docMk/>
      </pc:docMkLst>
      <pc:sldChg chg="addSp modSp mod">
        <pc:chgData name="손정민 주임" userId="b71c4caf-c92e-454f-a1cd-7942ba631b08" providerId="ADAL" clId="{37874F11-B61C-4464-8A68-2C967322B647}" dt="2021-09-27T09:36:13.099" v="4" actId="1035"/>
        <pc:sldMkLst>
          <pc:docMk/>
          <pc:sldMk cId="66538592" sldId="257"/>
        </pc:sldMkLst>
        <pc:spChg chg="add mod">
          <ac:chgData name="손정민 주임" userId="b71c4caf-c92e-454f-a1cd-7942ba631b08" providerId="ADAL" clId="{37874F11-B61C-4464-8A68-2C967322B647}" dt="2021-09-27T09:36:13.099" v="4" actId="1035"/>
          <ac:spMkLst>
            <pc:docMk/>
            <pc:sldMk cId="66538592" sldId="257"/>
            <ac:spMk id="6" creationId="{FAB9EF2C-4ABF-428D-BADC-1AB9D75C36D5}"/>
          </ac:spMkLst>
        </pc:spChg>
      </pc:sldChg>
      <pc:sldChg chg="modSp mod">
        <pc:chgData name="손정민 주임" userId="b71c4caf-c92e-454f-a1cd-7942ba631b08" providerId="ADAL" clId="{37874F11-B61C-4464-8A68-2C967322B647}" dt="2021-09-27T09:36:24.764" v="5"/>
        <pc:sldMkLst>
          <pc:docMk/>
          <pc:sldMk cId="2415371232" sldId="262"/>
        </pc:sldMkLst>
        <pc:spChg chg="mod">
          <ac:chgData name="손정민 주임" userId="b71c4caf-c92e-454f-a1cd-7942ba631b08" providerId="ADAL" clId="{37874F11-B61C-4464-8A68-2C967322B647}" dt="2021-09-27T09:36:24.764" v="5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손정민 주임" userId="b71c4caf-c92e-454f-a1cd-7942ba631b08" providerId="ADAL" clId="{05B144B1-E0BD-4972-AC1E-115134C42351}"/>
    <pc:docChg chg="modSld">
      <pc:chgData name="손정민 주임" userId="b71c4caf-c92e-454f-a1cd-7942ba631b08" providerId="ADAL" clId="{05B144B1-E0BD-4972-AC1E-115134C42351}" dt="2021-10-18T03:33:26.514" v="24" actId="20577"/>
      <pc:docMkLst>
        <pc:docMk/>
      </pc:docMkLst>
      <pc:sldChg chg="modSp mod">
        <pc:chgData name="손정민 주임" userId="b71c4caf-c92e-454f-a1cd-7942ba631b08" providerId="ADAL" clId="{05B144B1-E0BD-4972-AC1E-115134C42351}" dt="2021-10-18T03:33:20.449" v="14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05B144B1-E0BD-4972-AC1E-115134C42351}" dt="2021-10-18T03:33:20.449" v="14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05B144B1-E0BD-4972-AC1E-115134C42351}" dt="2021-10-18T03:33:26.514" v="24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05B144B1-E0BD-4972-AC1E-115134C42351}" dt="2021-10-18T03:33:26.514" v="24" actId="20577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김윤경 이사" userId="4ace907b-5bc7-4e73-8084-59f0cd0f16d3" providerId="ADAL" clId="{DE890879-64E2-4F6B-92A3-5B51E3C75C70}"/>
    <pc:docChg chg="undo custSel addSld modSld sldOrd">
      <pc:chgData name="김윤경 이사" userId="4ace907b-5bc7-4e73-8084-59f0cd0f16d3" providerId="ADAL" clId="{DE890879-64E2-4F6B-92A3-5B51E3C75C70}" dt="2021-02-03T06:40:31" v="1684"/>
      <pc:docMkLst>
        <pc:docMk/>
      </pc:docMkLst>
      <pc:sldChg chg="delSp modSp mod">
        <pc:chgData name="김윤경 이사" userId="4ace907b-5bc7-4e73-8084-59f0cd0f16d3" providerId="ADAL" clId="{DE890879-64E2-4F6B-92A3-5B51E3C75C70}" dt="2021-02-03T05:40:08.489" v="1482" actId="478"/>
        <pc:sldMkLst>
          <pc:docMk/>
          <pc:sldMk cId="2629005337" sldId="256"/>
        </pc:sldMkLst>
        <pc:spChg chg="mod">
          <ac:chgData name="김윤경 이사" userId="4ace907b-5bc7-4e73-8084-59f0cd0f16d3" providerId="ADAL" clId="{DE890879-64E2-4F6B-92A3-5B51E3C75C70}" dt="2021-02-03T05:40:07.254" v="1481" actId="20577"/>
          <ac:spMkLst>
            <pc:docMk/>
            <pc:sldMk cId="2629005337" sldId="256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08.489" v="1482" actId="478"/>
          <ac:spMkLst>
            <pc:docMk/>
            <pc:sldMk cId="2629005337" sldId="256"/>
            <ac:spMk id="23" creationId="{0369DD31-4954-4208-9805-CEFEC9A43572}"/>
          </ac:spMkLst>
        </pc:spChg>
      </pc:sldChg>
      <pc:sldChg chg="delSp modSp mod">
        <pc:chgData name="김윤경 이사" userId="4ace907b-5bc7-4e73-8084-59f0cd0f16d3" providerId="ADAL" clId="{DE890879-64E2-4F6B-92A3-5B51E3C75C70}" dt="2021-02-03T05:40:12.146" v="1484" actId="478"/>
        <pc:sldMkLst>
          <pc:docMk/>
          <pc:sldMk cId="66538592" sldId="257"/>
        </pc:sldMkLst>
        <pc:spChg chg="mod">
          <ac:chgData name="김윤경 이사" userId="4ace907b-5bc7-4e73-8084-59f0cd0f16d3" providerId="ADAL" clId="{DE890879-64E2-4F6B-92A3-5B51E3C75C70}" dt="2021-02-03T05:40:11.041" v="1483" actId="20577"/>
          <ac:spMkLst>
            <pc:docMk/>
            <pc:sldMk cId="66538592" sldId="257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12.146" v="1484" actId="478"/>
          <ac:spMkLst>
            <pc:docMk/>
            <pc:sldMk cId="66538592" sldId="257"/>
            <ac:spMk id="6" creationId="{ED8318DF-649C-49E2-BBA1-CF28C4F93C03}"/>
          </ac:spMkLst>
        </pc:spChg>
        <pc:graphicFrameChg chg="mod modGraphic">
          <ac:chgData name="김윤경 이사" userId="4ace907b-5bc7-4e73-8084-59f0cd0f16d3" providerId="ADAL" clId="{DE890879-64E2-4F6B-92A3-5B51E3C75C70}" dt="2021-02-03T05:35:48.331" v="1048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03.203" v="1479" actId="478"/>
        <pc:sldMkLst>
          <pc:docMk/>
          <pc:sldMk cId="3059769293" sldId="258"/>
        </pc:sldMkLst>
        <pc:spChg chg="mod">
          <ac:chgData name="김윤경 이사" userId="4ace907b-5bc7-4e73-8084-59f0cd0f16d3" providerId="ADAL" clId="{DE890879-64E2-4F6B-92A3-5B51E3C75C70}" dt="2021-02-03T05:40:01.361" v="1478" actId="20577"/>
          <ac:spMkLst>
            <pc:docMk/>
            <pc:sldMk cId="3059769293" sldId="258"/>
            <ac:spMk id="4" creationId="{9D66D44C-0D6F-4DED-81A9-4089BE268219}"/>
          </ac:spMkLst>
        </pc:spChg>
        <pc:spChg chg="del">
          <ac:chgData name="김윤경 이사" userId="4ace907b-5bc7-4e73-8084-59f0cd0f16d3" providerId="ADAL" clId="{DE890879-64E2-4F6B-92A3-5B51E3C75C70}" dt="2021-02-03T05:40:03.203" v="1479" actId="478"/>
          <ac:spMkLst>
            <pc:docMk/>
            <pc:sldMk cId="3059769293" sldId="258"/>
            <ac:spMk id="7" creationId="{57342763-F32D-45E1-B8C9-D9CCFF37673C}"/>
          </ac:spMkLst>
        </pc:spChg>
        <pc:graphicFrameChg chg="del">
          <ac:chgData name="김윤경 이사" userId="4ace907b-5bc7-4e73-8084-59f0cd0f16d3" providerId="ADAL" clId="{DE890879-64E2-4F6B-92A3-5B51E3C75C70}" dt="2021-02-03T05:31:25.107" v="442" actId="478"/>
          <ac:graphicFrameMkLst>
            <pc:docMk/>
            <pc:sldMk cId="3059769293" sldId="258"/>
            <ac:graphicFrameMk id="5" creationId="{4736CD64-12AD-446D-9E96-0143262AF4C8}"/>
          </ac:graphicFrameMkLst>
        </pc:graphicFrameChg>
        <pc:graphicFrameChg chg="mod modGraphic">
          <ac:chgData name="김윤경 이사" userId="4ace907b-5bc7-4e73-8084-59f0cd0f16d3" providerId="ADAL" clId="{DE890879-64E2-4F6B-92A3-5B51E3C75C70}" dt="2021-02-03T05:31:38.841" v="457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24.366" v="1499"/>
        <pc:sldMkLst>
          <pc:docMk/>
          <pc:sldMk cId="1826543943" sldId="259"/>
        </pc:sldMkLst>
        <pc:spChg chg="mod">
          <ac:chgData name="김윤경 이사" userId="4ace907b-5bc7-4e73-8084-59f0cd0f16d3" providerId="ADAL" clId="{DE890879-64E2-4F6B-92A3-5B51E3C75C70}" dt="2021-02-03T05:40:14.697" v="1485" actId="20577"/>
          <ac:spMkLst>
            <pc:docMk/>
            <pc:sldMk cId="1826543943" sldId="259"/>
            <ac:spMk id="4" creationId="{89D8843E-29AF-4044-8B64-EB55D4D7C517}"/>
          </ac:spMkLst>
        </pc:spChg>
        <pc:spChg chg="del">
          <ac:chgData name="김윤경 이사" userId="4ace907b-5bc7-4e73-8084-59f0cd0f16d3" providerId="ADAL" clId="{DE890879-64E2-4F6B-92A3-5B51E3C75C70}" dt="2021-02-03T05:40:15.913" v="1486" actId="478"/>
          <ac:spMkLst>
            <pc:docMk/>
            <pc:sldMk cId="1826543943" sldId="259"/>
            <ac:spMk id="6" creationId="{5F567BA6-BFDA-4DFD-AE49-CE6BAFDB0AFF}"/>
          </ac:spMkLst>
        </pc:spChg>
        <pc:graphicFrameChg chg="mod modGraphic">
          <ac:chgData name="김윤경 이사" userId="4ace907b-5bc7-4e73-8084-59f0cd0f16d3" providerId="ADAL" clId="{DE890879-64E2-4F6B-92A3-5B51E3C75C70}" dt="2021-02-03T05:40:24.366" v="1499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DE890879-64E2-4F6B-92A3-5B51E3C75C70}" dt="2021-02-03T06:40:31" v="1684"/>
        <pc:sldMkLst>
          <pc:docMk/>
          <pc:sldMk cId="2487913007" sldId="260"/>
        </pc:sldMkLst>
        <pc:spChg chg="mod">
          <ac:chgData name="김윤경 이사" userId="4ace907b-5bc7-4e73-8084-59f0cd0f16d3" providerId="ADAL" clId="{DE890879-64E2-4F6B-92A3-5B51E3C75C70}" dt="2021-02-03T05:39:58.615" v="1477" actId="2057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DE890879-64E2-4F6B-92A3-5B51E3C75C70}" dt="2021-02-03T05:40:04.985" v="1480" actId="478"/>
          <ac:spMkLst>
            <pc:docMk/>
            <pc:sldMk cId="2487913007" sldId="260"/>
            <ac:spMk id="6" creationId="{74807463-EF34-4288-B47A-984AD22F2B90}"/>
          </ac:spMkLst>
        </pc:spChg>
        <pc:spChg chg="add mod">
          <ac:chgData name="김윤경 이사" userId="4ace907b-5bc7-4e73-8084-59f0cd0f16d3" providerId="ADAL" clId="{DE890879-64E2-4F6B-92A3-5B51E3C75C70}" dt="2021-02-03T06:38:14.682" v="1508" actId="1076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김윤경 이사" userId="4ace907b-5bc7-4e73-8084-59f0cd0f16d3" providerId="ADAL" clId="{DE890879-64E2-4F6B-92A3-5B51E3C75C70}" dt="2021-02-03T06:39:51.754" v="1672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01.987" v="396" actId="478"/>
          <ac:graphicFrameMkLst>
            <pc:docMk/>
            <pc:sldMk cId="2487913007" sldId="260"/>
            <ac:graphicFrameMk id="7" creationId="{2C751048-0B29-4681-BFD4-E7F7CAD57470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2.709" v="1676" actId="14734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29.843" v="409" actId="478"/>
          <ac:graphicFrameMkLst>
            <pc:docMk/>
            <pc:sldMk cId="2487913007" sldId="260"/>
            <ac:graphicFrameMk id="8" creationId="{D5BC8D11-1284-4AEE-907C-A61E3BFF77E1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9.803" v="1678" actId="103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31" v="1684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addSp delSp modSp new mod ord">
        <pc:chgData name="김윤경 이사" userId="4ace907b-5bc7-4e73-8084-59f0cd0f16d3" providerId="ADAL" clId="{DE890879-64E2-4F6B-92A3-5B51E3C75C70}" dt="2021-02-03T05:38:29.889" v="1398" actId="207"/>
        <pc:sldMkLst>
          <pc:docMk/>
          <pc:sldMk cId="16632943" sldId="261"/>
        </pc:sldMkLst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2" creationId="{A80FD104-9FEE-45E9-9FB6-49572292A79A}"/>
          </ac:spMkLst>
        </pc:spChg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3" creationId="{DDEAD4B3-D0BD-4A05-B35F-AC10AA3348AF}"/>
          </ac:spMkLst>
        </pc:spChg>
        <pc:spChg chg="add mod">
          <ac:chgData name="김윤경 이사" userId="4ace907b-5bc7-4e73-8084-59f0cd0f16d3" providerId="ADAL" clId="{DE890879-64E2-4F6B-92A3-5B51E3C75C70}" dt="2021-02-03T05:34:15.720" v="897" actId="1036"/>
          <ac:spMkLst>
            <pc:docMk/>
            <pc:sldMk cId="16632943" sldId="261"/>
            <ac:spMk id="4" creationId="{0B356633-97AD-4F1F-80AD-656A40D425C4}"/>
          </ac:spMkLst>
        </pc:spChg>
        <pc:spChg chg="add mod">
          <ac:chgData name="김윤경 이사" userId="4ace907b-5bc7-4e73-8084-59f0cd0f16d3" providerId="ADAL" clId="{DE890879-64E2-4F6B-92A3-5B51E3C75C70}" dt="2021-02-03T05:34:29.808" v="935" actId="20577"/>
          <ac:spMkLst>
            <pc:docMk/>
            <pc:sldMk cId="16632943" sldId="261"/>
            <ac:spMk id="5" creationId="{66BB4778-D445-41F1-9653-23489B2BA80A}"/>
          </ac:spMkLst>
        </pc:spChg>
        <pc:spChg chg="add mod ord">
          <ac:chgData name="김윤경 이사" userId="4ace907b-5bc7-4e73-8084-59f0cd0f16d3" providerId="ADAL" clId="{DE890879-64E2-4F6B-92A3-5B51E3C75C70}" dt="2021-02-03T05:38:29.889" v="1398" actId="207"/>
          <ac:spMkLst>
            <pc:docMk/>
            <pc:sldMk cId="16632943" sldId="261"/>
            <ac:spMk id="6" creationId="{969E4D44-AAA9-4541-9F5F-8303957ECB21}"/>
          </ac:spMkLst>
        </pc:spChg>
      </pc:sldChg>
      <pc:sldChg chg="addSp delSp modSp new mod">
        <pc:chgData name="김윤경 이사" userId="4ace907b-5bc7-4e73-8084-59f0cd0f16d3" providerId="ADAL" clId="{DE890879-64E2-4F6B-92A3-5B51E3C75C70}" dt="2021-02-03T05:40:33.580" v="1507"/>
        <pc:sldMkLst>
          <pc:docMk/>
          <pc:sldMk cId="2415371232" sldId="262"/>
        </pc:sldMkLst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2" creationId="{80566EF8-D6B4-43C1-9BF5-BD5126B4FBB8}"/>
          </ac:spMkLst>
        </pc:spChg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3" creationId="{DFE95C30-E23F-4120-A850-540FDF004F9A}"/>
          </ac:spMkLst>
        </pc:spChg>
        <pc:spChg chg="add mod">
          <ac:chgData name="김윤경 이사" userId="4ace907b-5bc7-4e73-8084-59f0cd0f16d3" providerId="ADAL" clId="{DE890879-64E2-4F6B-92A3-5B51E3C75C70}" dt="2021-02-03T05:39:50.130" v="1476" actId="20577"/>
          <ac:spMkLst>
            <pc:docMk/>
            <pc:sldMk cId="2415371232" sldId="262"/>
            <ac:spMk id="4" creationId="{DE264AB1-DD43-454F-9143-17371DCE0446}"/>
          </ac:spMkLst>
        </pc:spChg>
        <pc:spChg chg="add mod">
          <ac:chgData name="김윤경 이사" userId="4ace907b-5bc7-4e73-8084-59f0cd0f16d3" providerId="ADAL" clId="{DE890879-64E2-4F6B-92A3-5B51E3C75C70}" dt="2021-02-03T05:40:33.580" v="1507"/>
          <ac:spMkLst>
            <pc:docMk/>
            <pc:sldMk cId="2415371232" sldId="262"/>
            <ac:spMk id="5" creationId="{8ED36DC0-F921-4811-A852-33AF692794AB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6" creationId="{4C6F4FFC-3633-42DC-9779-598878562DD7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7" creationId="{19FFC0F9-E025-46AD-A528-D2B54C6BA61E}"/>
          </ac:spMkLst>
        </pc:spChg>
      </pc:sldChg>
    </pc:docChg>
  </pc:docChgLst>
  <pc:docChgLst>
    <pc:chgData name="손정민 주임" userId="b71c4caf-c92e-454f-a1cd-7942ba631b08" providerId="ADAL" clId="{663DE369-1F20-49BE-94AC-54B5B40CD156}"/>
    <pc:docChg chg="custSel modSld">
      <pc:chgData name="손정민 주임" userId="b71c4caf-c92e-454f-a1cd-7942ba631b08" providerId="ADAL" clId="{663DE369-1F20-49BE-94AC-54B5B40CD156}" dt="2021-12-28T06:56:54.970" v="45" actId="20577"/>
      <pc:docMkLst>
        <pc:docMk/>
      </pc:docMkLst>
      <pc:sldChg chg="delSp modSp mod">
        <pc:chgData name="손정민 주임" userId="b71c4caf-c92e-454f-a1cd-7942ba631b08" providerId="ADAL" clId="{663DE369-1F20-49BE-94AC-54B5B40CD156}" dt="2021-12-28T06:56:54.970" v="45" actId="20577"/>
        <pc:sldMkLst>
          <pc:docMk/>
          <pc:sldMk cId="2487913007" sldId="260"/>
        </pc:sldMkLst>
        <pc:spChg chg="del">
          <ac:chgData name="손정민 주임" userId="b71c4caf-c92e-454f-a1cd-7942ba631b08" providerId="ADAL" clId="{663DE369-1F20-49BE-94AC-54B5B40CD156}" dt="2021-12-28T06:55:08.006" v="0" actId="478"/>
          <ac:spMkLst>
            <pc:docMk/>
            <pc:sldMk cId="2487913007" sldId="260"/>
            <ac:spMk id="9" creationId="{F84323D0-4D75-4FDA-901E-B182F8216844}"/>
          </ac:spMkLst>
        </pc:spChg>
        <pc:graphicFrameChg chg="mod modGraphic">
          <ac:chgData name="손정민 주임" userId="b71c4caf-c92e-454f-a1cd-7942ba631b08" providerId="ADAL" clId="{663DE369-1F20-49BE-94AC-54B5B40CD156}" dt="2021-12-28T06:56:54.970" v="45" actId="20577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2021-12-28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3605281" y="2473236"/>
            <a:ext cx="440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전단지</a:t>
            </a:r>
            <a:r>
              <a:rPr lang="en-US" altLang="ko-KR" sz="2800" b="1" dirty="0"/>
              <a:t>/</a:t>
            </a:r>
            <a:r>
              <a:rPr lang="ko-KR" altLang="en-US" sz="2800" b="1" dirty="0"/>
              <a:t>포스터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2281646" y="3210935"/>
            <a:ext cx="7051041" cy="2344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/>
              <a:t>작성하신 내용을 토대로 결과물을 제작합니다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자세히 작성하실 수록 좋은 결과물이 나올 수 있습니다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원하시는 결과물과 무관한 내용은 빈칸으로 비워 두시면 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100" dirty="0"/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작성 후 아래 이메일로 전달 부탁드립니다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 algn="ctr">
              <a:lnSpc>
                <a:spcPct val="150000"/>
              </a:lnSpc>
            </a:pPr>
            <a:endParaRPr lang="en-US" altLang="ko-KR" sz="1100" dirty="0"/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문의 </a:t>
            </a:r>
            <a:r>
              <a:rPr lang="en-US" altLang="ko-KR" sz="1100" dirty="0"/>
              <a:t>: 02-6952-2887</a:t>
            </a:r>
          </a:p>
          <a:p>
            <a:pPr algn="ctr">
              <a:lnSpc>
                <a:spcPct val="150000"/>
              </a:lnSpc>
            </a:pP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79611"/>
              </p:ext>
            </p:extLst>
          </p:nvPr>
        </p:nvGraphicFramePr>
        <p:xfrm>
          <a:off x="824410" y="2123596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홍보물에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131574A-7EEF-485F-88E7-48C9DBE76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00290"/>
              </p:ext>
            </p:extLst>
          </p:nvPr>
        </p:nvGraphicFramePr>
        <p:xfrm>
          <a:off x="824409" y="4392088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유형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B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C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D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E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F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형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 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새로운 디자인 의뢰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비용 추가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 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8A8CE6DD-7C1E-4C94-8D2B-1FE70F3EA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0794"/>
              </p:ext>
            </p:extLst>
          </p:nvPr>
        </p:nvGraphicFramePr>
        <p:xfrm>
          <a:off x="824409" y="5229900"/>
          <a:ext cx="10543178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8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홍보물 사이즈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A4_210*297mm(     ), 16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절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_182*257mm(    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4479D94E-35E0-4AD3-B54F-C00D4B166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44872"/>
              </p:ext>
            </p:extLst>
          </p:nvPr>
        </p:nvGraphicFramePr>
        <p:xfrm>
          <a:off x="824410" y="1312561"/>
          <a:ext cx="5933441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88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1335842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  <a:gridCol w="1215104">
                  <a:extLst>
                    <a:ext uri="{9D8B030D-6E8A-4147-A177-3AD203B41FA5}">
                      <a16:colId xmlns:a16="http://schemas.microsoft.com/office/drawing/2014/main" val="1914234562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489575713"/>
                    </a:ext>
                  </a:extLst>
                </a:gridCol>
              </a:tblGrid>
              <a:tr h="330269"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신청자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작업물에 대한 소통을 진행하기 위한 정보입니다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66D44C-0D6F-4DED-81A9-4089BE268219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6" name="표 10">
            <a:extLst>
              <a:ext uri="{FF2B5EF4-FFF2-40B4-BE49-F238E27FC236}">
                <a16:creationId xmlns:a16="http://schemas.microsoft.com/office/drawing/2014/main" id="{95896EFE-22D2-4E70-A1F1-85810926E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16564"/>
              </p:ext>
            </p:extLst>
          </p:nvPr>
        </p:nvGraphicFramePr>
        <p:xfrm>
          <a:off x="824410" y="1308509"/>
          <a:ext cx="10543178" cy="50656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213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59103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611414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시안에 맞추어 홍보물에 들어 갈 상세 내용 작성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선택한 디자인 유형에 없는 항목은 빈 칸으로 놔두시면 됩니다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메인타이틀 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메인타이틀 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34153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메인타이틀 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784256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11712"/>
                  </a:ext>
                </a:extLst>
              </a:tr>
              <a:tr h="874612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63525"/>
                  </a:ext>
                </a:extLst>
              </a:tr>
              <a:tr h="87910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135485"/>
                  </a:ext>
                </a:extLst>
              </a:tr>
              <a:tr h="89167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서브타이틀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410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6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34762"/>
              </p:ext>
            </p:extLst>
          </p:nvPr>
        </p:nvGraphicFramePr>
        <p:xfrm>
          <a:off x="824411" y="1407646"/>
          <a:ext cx="10543177" cy="2215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21" name="표 10">
            <a:extLst>
              <a:ext uri="{FF2B5EF4-FFF2-40B4-BE49-F238E27FC236}">
                <a16:creationId xmlns:a16="http://schemas.microsoft.com/office/drawing/2014/main" id="{E0F1DF75-CE1B-4C61-AE97-3FA33EC41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461941"/>
              </p:ext>
            </p:extLst>
          </p:nvPr>
        </p:nvGraphicFramePr>
        <p:xfrm>
          <a:off x="824410" y="3911360"/>
          <a:ext cx="10543177" cy="2215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홍보물의 사용 목적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전단지 배포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건물 게시판 부착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센터 내 안내문 부착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0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15241"/>
              </p:ext>
            </p:extLst>
          </p:nvPr>
        </p:nvGraphicFramePr>
        <p:xfrm>
          <a:off x="824411" y="3064507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21" name="표 10">
            <a:extLst>
              <a:ext uri="{FF2B5EF4-FFF2-40B4-BE49-F238E27FC236}">
                <a16:creationId xmlns:a16="http://schemas.microsoft.com/office/drawing/2014/main" id="{E0F1DF75-CE1B-4C61-AE97-3FA33EC41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405215"/>
              </p:ext>
            </p:extLst>
          </p:nvPr>
        </p:nvGraphicFramePr>
        <p:xfrm>
          <a:off x="824410" y="5015356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5.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참고할 만한 브랜드 사이트 주소를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홈페이지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네이버 블로그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인스타그램 아이디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B4ADFDFF-5A59-4B05-940C-78FB9D8FB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69029"/>
              </p:ext>
            </p:extLst>
          </p:nvPr>
        </p:nvGraphicFramePr>
        <p:xfrm>
          <a:off x="824410" y="1342259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B9EF2C-4ABF-428D-BADC-1AB9D75C36D5}"/>
              </a:ext>
            </a:extLst>
          </p:cNvPr>
          <p:cNvSpPr txBox="1"/>
          <p:nvPr/>
        </p:nvSpPr>
        <p:spPr>
          <a:xfrm>
            <a:off x="906011" y="1662480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6653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64636"/>
              </p:ext>
            </p:extLst>
          </p:nvPr>
        </p:nvGraphicFramePr>
        <p:xfrm>
          <a:off x="824411" y="1311847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6.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361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홍보물에 들어갈 이미지 자료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센터사진</a:t>
            </a:r>
            <a:r>
              <a:rPr lang="en-US" altLang="ko-KR" sz="1100" dirty="0"/>
              <a:t>, </a:t>
            </a:r>
            <a:r>
              <a:rPr lang="ko-KR" altLang="en-US" sz="1100" dirty="0"/>
              <a:t>프로필사진 등등</a:t>
            </a:r>
            <a:r>
              <a:rPr lang="en-US" altLang="ko-KR" sz="1100" dirty="0"/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내가 원하는 스타일의 타사 </a:t>
            </a:r>
            <a:r>
              <a:rPr lang="ko-KR" altLang="en-US" sz="1100" b="1" dirty="0" err="1"/>
              <a:t>작업물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전단지</a:t>
            </a:r>
            <a:r>
              <a:rPr lang="en-US" altLang="ko-KR" sz="1100" dirty="0"/>
              <a:t>, </a:t>
            </a:r>
            <a:r>
              <a:rPr lang="ko-KR" altLang="en-US" sz="1100" dirty="0"/>
              <a:t>포스터</a:t>
            </a:r>
            <a:r>
              <a:rPr lang="en-US" altLang="ko-KR" sz="1100" dirty="0"/>
              <a:t>, </a:t>
            </a:r>
            <a:r>
              <a:rPr lang="ko-KR" altLang="en-US" sz="1100" dirty="0"/>
              <a:t>기타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6DC0-F921-4811-A852-33AF692794AB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446</Words>
  <Application>Microsoft Office PowerPoint</Application>
  <PresentationFormat>와이드스크린</PresentationFormat>
  <Paragraphs>85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4</cp:revision>
  <dcterms:created xsi:type="dcterms:W3CDTF">2021-02-01T07:29:22Z</dcterms:created>
  <dcterms:modified xsi:type="dcterms:W3CDTF">2021-12-28T06:56:56Z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